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74870-948C-42AF-A8EF-BB9F1002519B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9EB-27BF-49A4-BD23-C385D739C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74870-948C-42AF-A8EF-BB9F1002519B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9EB-27BF-49A4-BD23-C385D739C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74870-948C-42AF-A8EF-BB9F1002519B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9EB-27BF-49A4-BD23-C385D739C1E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74870-948C-42AF-A8EF-BB9F1002519B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9EB-27BF-49A4-BD23-C385D739C1E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74870-948C-42AF-A8EF-BB9F1002519B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9EB-27BF-49A4-BD23-C385D739C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74870-948C-42AF-A8EF-BB9F1002519B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9EB-27BF-49A4-BD23-C385D739C1E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74870-948C-42AF-A8EF-BB9F1002519B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9EB-27BF-49A4-BD23-C385D739C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74870-948C-42AF-A8EF-BB9F1002519B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9EB-27BF-49A4-BD23-C385D739C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74870-948C-42AF-A8EF-BB9F1002519B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9EB-27BF-49A4-BD23-C385D739C1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74870-948C-42AF-A8EF-BB9F1002519B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9EB-27BF-49A4-BD23-C385D739C1E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74870-948C-42AF-A8EF-BB9F1002519B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9EB-27BF-49A4-BD23-C385D739C1E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1D74870-948C-42AF-A8EF-BB9F1002519B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47309EB-27BF-49A4-BD23-C385D739C1E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204482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Развивающая предметно-пространственная среда кабинета учителя-логопеда Хижняк Н. Г.</a:t>
            </a:r>
          </a:p>
        </p:txBody>
      </p:sp>
      <p:pic>
        <p:nvPicPr>
          <p:cNvPr id="2054" name="Picture 6" descr="http://img.sotmarket.ru/standart/img/detskie-tovary/detskie-igrushki/igrushki-dlya-vannoi/igrushka-dlya-vannoj-veselyj-luntik-prosto-toys-10101-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4350541"/>
            <a:ext cx="1728192" cy="217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mybritishcat.ru/wp-content/uploads/2012/05/Myagkaya-igrushka-kosh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379" y="4226517"/>
            <a:ext cx="2413273" cy="241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g-fotki.yandex.ru/get/4130/47407354.bcb/0_11e672_8997ea7d_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118" y="4479500"/>
            <a:ext cx="2037721" cy="190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oinkshop.ru/1078-home_default/myagkaya-igrushka-mama-svinka-20-sm-t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50541"/>
            <a:ext cx="2165226" cy="216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20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2708920"/>
            <a:ext cx="7408333" cy="345069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Коррекция нарушения звукопроизношения у детей дошкольного возраста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Формирование фонематического слуха у детей с нарушениями речи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Обогащение активного словаря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Формирование звуковой аналитико-синтетической активности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  <a:r>
              <a:rPr lang="ru-RU" dirty="0" smtClean="0">
                <a:solidFill>
                  <a:schemeClr val="tx1"/>
                </a:solidFill>
              </a:rPr>
              <a:t>как предпосылки обучения грамоте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Основные направления работы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966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4864"/>
            <a:ext cx="3648405" cy="273630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Зона коррекции звукопроизношения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01008"/>
            <a:ext cx="3821404" cy="2866053"/>
          </a:xfrm>
          <a:prstGeom prst="rect">
            <a:avLst/>
          </a:prstGeom>
        </p:spPr>
      </p:pic>
      <p:pic>
        <p:nvPicPr>
          <p:cNvPr id="3074" name="Picture 2" descr="http://kokarevala.narod.ru/olderfiles/3/shipyaschi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57192"/>
            <a:ext cx="3449960" cy="138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31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3760192" cy="28201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Зона развития мелкой моторики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85697"/>
            <a:ext cx="3679957" cy="2759968"/>
          </a:xfrm>
          <a:prstGeom prst="rect">
            <a:avLst/>
          </a:prstGeom>
        </p:spPr>
      </p:pic>
      <p:pic>
        <p:nvPicPr>
          <p:cNvPr id="4098" name="Picture 2" descr="http://tutusha.ru/wp-content/uploads/2013/04/gam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64" y="5035556"/>
            <a:ext cx="3045719" cy="174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843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Зона развития лексико-грамматического строя речи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76061"/>
            <a:ext cx="3672408" cy="275430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19010"/>
            <a:ext cx="3751965" cy="2813974"/>
          </a:xfrm>
          <a:prstGeom prst="rect">
            <a:avLst/>
          </a:prstGeom>
        </p:spPr>
      </p:pic>
      <p:pic>
        <p:nvPicPr>
          <p:cNvPr id="5124" name="Picture 4" descr="http://detsad7usinsk.ucoz.ru/_si/0/5017855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15410"/>
            <a:ext cx="3161928" cy="244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833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185591"/>
            <a:ext cx="2592288" cy="345638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Пополнение развивающей среды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79" y="3356992"/>
            <a:ext cx="2463738" cy="328498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9" b="11919"/>
          <a:stretch/>
        </p:blipFill>
        <p:spPr>
          <a:xfrm>
            <a:off x="3203848" y="1937704"/>
            <a:ext cx="2561456" cy="409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40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4582" y="52977"/>
            <a:ext cx="2523407" cy="33645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149080"/>
            <a:ext cx="3424471" cy="25234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988840"/>
            <a:ext cx="3990508" cy="2992881"/>
          </a:xfrm>
          <a:prstGeom prst="rect">
            <a:avLst/>
          </a:prstGeom>
        </p:spPr>
      </p:pic>
      <p:pic>
        <p:nvPicPr>
          <p:cNvPr id="6146" name="Picture 2" descr="http://blog.mashutkalu.com/wp-content/uploads/2014/02/5-balls-trabsparent_shado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425371"/>
            <a:ext cx="3334457" cy="250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234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Обновление форм и содержания работы с детьми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Развитие профессионального уровня и творческого характера деятельности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Проведение консультаций для педагогов всех возрастных групп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Продолжить участие в работе родительского</a:t>
            </a:r>
          </a:p>
          <a:p>
            <a:r>
              <a:rPr lang="ru-RU" dirty="0" smtClean="0"/>
              <a:t> клуба ДОУ</a:t>
            </a:r>
            <a:r>
              <a:rPr lang="en-US" smtClean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Перспективы на 2016-2017 </a:t>
            </a:r>
            <a:r>
              <a:rPr lang="ru-RU" b="1" dirty="0" err="1" smtClean="0">
                <a:solidFill>
                  <a:srgbClr val="FFFF00"/>
                </a:solidFill>
              </a:rPr>
              <a:t>гг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807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60</TotalTime>
  <Words>96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Развивающая предметно-пространственная среда кабинета учителя-логопеда Хижняк Н. Г.</vt:lpstr>
      <vt:lpstr>Основные направления работы</vt:lpstr>
      <vt:lpstr>Зона коррекции звукопроизношения</vt:lpstr>
      <vt:lpstr>Зона развития мелкой моторики</vt:lpstr>
      <vt:lpstr>Зона развития лексико-грамматического строя речи</vt:lpstr>
      <vt:lpstr>Пополнение развивающей среды</vt:lpstr>
      <vt:lpstr>Презентация PowerPoint</vt:lpstr>
      <vt:lpstr>Перспективы на 2016-2017 гг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предметно-пространственная среда кабинета учителя-логопеда Хижняк Н. Г.</dc:title>
  <dc:creator>Administrator</dc:creator>
  <cp:lastModifiedBy>Анастасия</cp:lastModifiedBy>
  <cp:revision>9</cp:revision>
  <dcterms:created xsi:type="dcterms:W3CDTF">2016-05-25T16:47:50Z</dcterms:created>
  <dcterms:modified xsi:type="dcterms:W3CDTF">2016-05-26T09:21:36Z</dcterms:modified>
</cp:coreProperties>
</file>