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D5B18C2-E387-480A-8101-466CD2654DF4}">
          <p14:sldIdLst>
            <p14:sldId id="256"/>
            <p14:sldId id="257"/>
            <p14:sldId id="258"/>
            <p14:sldId id="260"/>
          </p14:sldIdLst>
        </p14:section>
        <p14:section name="Раздел без заголовка" id="{4A3C053B-8265-431F-A075-22E001F35D6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дмила" initials="Л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33" autoAdjust="0"/>
  </p:normalViewPr>
  <p:slideViewPr>
    <p:cSldViewPr>
      <p:cViewPr varScale="1">
        <p:scale>
          <a:sx n="70" d="100"/>
          <a:sy n="70" d="100"/>
        </p:scale>
        <p:origin x="13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83BA3B-77D6-43E0-A484-594F902ADC45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6BCB18-F66F-407D-A6FF-75069126AB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24745"/>
            <a:ext cx="852435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на Руси весну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кликали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Людмила\Desktop\98245315_large_4979214_j177078_1270414366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"/>
          <a:stretch/>
        </p:blipFill>
        <p:spPr bwMode="auto">
          <a:xfrm>
            <a:off x="1331640" y="2267380"/>
            <a:ext cx="6552728" cy="38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380312" y="63007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5380672"/>
            <a:ext cx="36724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Презентацию подготовили:</a:t>
            </a:r>
          </a:p>
          <a:p>
            <a:pPr algn="r"/>
            <a:r>
              <a:rPr lang="ru-RU" dirty="0"/>
              <a:t>м</a:t>
            </a:r>
            <a:r>
              <a:rPr lang="ru-RU" dirty="0" smtClean="0"/>
              <a:t>узыкальный руководитель Гавришева. Л.Б.,</a:t>
            </a:r>
          </a:p>
          <a:p>
            <a:pPr algn="r"/>
            <a:r>
              <a:rPr lang="ru-RU" dirty="0" smtClean="0"/>
              <a:t> музыкальный руководитель </a:t>
            </a:r>
          </a:p>
          <a:p>
            <a:pPr algn="r"/>
            <a:r>
              <a:rPr lang="ru-RU" dirty="0" smtClean="0"/>
              <a:t>Михайловская Л.В.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391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Старинный славянский  праздник  «Жаворонки» празднуют   22  марта 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Считалось, что в этот день прилетают  в родные края жаворонки и другие перелетные птицы.  Раз жаворонок прилетел , значит и весна пожаловала 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B0F0"/>
                </a:solidFill>
              </a:rPr>
              <a:t>ЖАВОРОНКИ ПРИЛЕТАЙТЕ,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ЗИМУ БЕЛУ ПРОГОНЯЙТЕ.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ГУГИ – ГУГИ!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B0F0"/>
                </a:solidFill>
              </a:rPr>
              <a:t>ЗИМУ БЕЛУ ПРОГОНЯЙТЕ,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ВЕСНУ КРАСНУЮ  СОЗЫВАЙТЕ!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ГУ ГИ – ГУГИ!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B0F0"/>
                </a:solidFill>
              </a:rPr>
              <a:t>ВЕСНУ КРАСНУЮ СОЗЫВАЙТЕ,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ЗЕМЛЮ НАШУ ОДЕВАЙТЕ!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ГУГИ – ГУГИ!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B0F0"/>
                </a:solidFill>
              </a:rPr>
              <a:t>ЗЕМЛЮ НАШУ ОДЕВАЙТЕ,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ВСЕ ПОЛЯНЫ СОГРЕВАЙТЕ!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ГУГИ – ГУГИ!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00B0F0"/>
                </a:solidFill>
              </a:rPr>
              <a:t>ВСЕ ПОЛЯНЫ  СОГРЕВАЙТЕ,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СОЛНЦЕ МИЛО ПРИГЛАШАЙТЕ!</a:t>
            </a:r>
          </a:p>
          <a:p>
            <a:pPr marL="0" indent="0" algn="ctr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0490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             </a:t>
            </a:r>
            <a:r>
              <a:rPr lang="ru-RU" sz="3200" b="1" dirty="0" smtClean="0">
                <a:solidFill>
                  <a:srgbClr val="FF0000"/>
                </a:solidFill>
              </a:rPr>
              <a:t>В деревнях, рано утром хозяйки пекли из теста птичек, круглые прянички,  «колбаски».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Круглыми пряничками принято было всех угощать.  Это считалось хорошей приметой. Жаворонков с распростертыми крыльями дети насаживали на шесты, бежали с ними в поле или усаживали птичек на крышу, при этом распевали песни, приглашая жаворонков.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2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504056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Рекомендации родителям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628800"/>
            <a:ext cx="6400800" cy="482453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B050"/>
                </a:solidFill>
              </a:rPr>
              <a:t>  </a:t>
            </a:r>
            <a:r>
              <a:rPr lang="ru-RU" sz="2600" dirty="0" smtClean="0">
                <a:solidFill>
                  <a:srgbClr val="00B050"/>
                </a:solidFill>
              </a:rPr>
              <a:t>В это весеннее время больше гуляйте с детьми и наблюдайте что в природе изменилось.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00B050"/>
                </a:solidFill>
              </a:rPr>
              <a:t>Если это возможно, то смастерите и повести вместе с ребенком скворечник для прилетающих птиц.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00B050"/>
                </a:solidFill>
              </a:rPr>
              <a:t>Можно послушать прекрасную музыку «Песня жаворонка», П. И. Чайковского, из «Детского альбома». Обратите внимание, что музыка радостная, веселая, легкая, напоминает птичьи трели. Если музыка в исполнении инструментов симфонического оркестра, то постарайтесь  определись  какие инструменты звучат.</a:t>
            </a:r>
          </a:p>
          <a:p>
            <a:endParaRPr lang="en-US" sz="26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6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 smtClean="0">
                <a:solidFill>
                  <a:srgbClr val="00B050"/>
                </a:solidFill>
              </a:rPr>
              <a:t> Вместе с ребенком  нарисуйте рисунок  по теме «Песня Жаворонка</a:t>
            </a:r>
            <a:r>
              <a:rPr lang="ru-RU" sz="2600" dirty="0" smtClean="0"/>
              <a:t>»  </a:t>
            </a:r>
            <a:endParaRPr lang="ru-RU" sz="2600" dirty="0"/>
          </a:p>
        </p:txBody>
      </p:sp>
      <p:pic>
        <p:nvPicPr>
          <p:cNvPr id="4" name="CHajkovskij_-_Pesnya_zhavoronka_Detskij_albom_Klassika_dlya_detej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7744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59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263</Words>
  <Application>Microsoft Office PowerPoint</Application>
  <PresentationFormat>Экран (4:3)</PresentationFormat>
  <Paragraphs>29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 Black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Рекомендации родителям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Празднование 8  марта в ГДОУ д/сад № 30</dc:title>
  <dc:creator>Людмила</dc:creator>
  <cp:lastModifiedBy>Светлана</cp:lastModifiedBy>
  <cp:revision>69</cp:revision>
  <dcterms:created xsi:type="dcterms:W3CDTF">2013-03-10T14:10:32Z</dcterms:created>
  <dcterms:modified xsi:type="dcterms:W3CDTF">2017-03-20T09:35:47Z</dcterms:modified>
</cp:coreProperties>
</file>